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4"/>
  </p:notesMasterIdLst>
  <p:sldIdLst>
    <p:sldId id="272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51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BDE80-DFE7-466C-B02C-1FE07C442112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9044E-68CF-43E4-80EE-29E3C246E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4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ED660CF-7709-42AE-AF56-41B03ED8F7CE}" type="datetime1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Prepared January 2014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572FF0E-D195-4C87-AC54-0EE415E8C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0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7516-045C-4195-AA11-794452A9997D}" type="datetime1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January 2014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FF0E-D195-4C87-AC54-0EE415E8C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4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7516-045C-4195-AA11-794452A9997D}" type="datetime1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January 2014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FF0E-D195-4C87-AC54-0EE415E8C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0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7516-045C-4195-AA11-794452A9997D}" type="datetime1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January 2014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FF0E-D195-4C87-AC54-0EE415E8C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8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7516-045C-4195-AA11-794452A9997D}" type="datetime1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January 2014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FF0E-D195-4C87-AC54-0EE415E8C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0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7516-045C-4195-AA11-794452A9997D}" type="datetime1">
              <a:rPr lang="en-US" smtClean="0"/>
              <a:pPr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January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FF0E-D195-4C87-AC54-0EE415E8C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6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7516-045C-4195-AA11-794452A9997D}" type="datetime1">
              <a:rPr lang="en-US" smtClean="0"/>
              <a:pPr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smtClean="0"/>
              <a:t>Prepared January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FF0E-D195-4C87-AC54-0EE415E8C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9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F6BC7B3-1573-4910-8DD4-56F8043530E3}" type="datetime1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January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FF0E-D195-4C87-AC54-0EE415E8C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5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D45C47D-F69D-4F03-9846-A3861517D61B}" type="datetime1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January 2014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FF0E-D195-4C87-AC54-0EE415E8C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2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E8AD-0BC5-4C79-B4F0-420BDD1A5E54}" type="datetime1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January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FF0E-D195-4C87-AC54-0EE415E8C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6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CE27-ED8D-48A3-BD37-BE154B29485E}" type="datetime1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January 2014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FF0E-D195-4C87-AC54-0EE415E8C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3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4DE-1BE3-4EEF-8042-F01061D8CD29}" type="datetime1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January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FF0E-D195-4C87-AC54-0EE415E8C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3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D4A8-5FB8-4795-BBBE-44AD91315940}" type="datetime1">
              <a:rPr lang="en-US" smtClean="0"/>
              <a:pPr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January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FF0E-D195-4C87-AC54-0EE415E8C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6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FD3A-1AB1-402E-9C5F-7CFA333CDD43}" type="datetime1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January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FF0E-D195-4C87-AC54-0EE415E8C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3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1A5-7557-416F-9A4A-0A0561B2135A}" type="datetime1">
              <a:rPr lang="en-US" smtClean="0"/>
              <a:pPr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January 2014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FF0E-D195-4C87-AC54-0EE415E8C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7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4742-0685-44C1-AB78-0C5B1B8E74CE}" type="datetime1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January 2014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FF0E-D195-4C87-AC54-0EE415E8C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1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76B9-005F-4F54-979C-C16842B828B8}" type="datetime1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January 2014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FF0E-D195-4C87-AC54-0EE415E8C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2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06B7516-045C-4195-AA11-794452A9997D}" type="datetime1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Prepared January 2014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572FF0E-D195-4C87-AC54-0EE415E8C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6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Clarifying Roles of Leaders</a:t>
            </a:r>
            <a:br>
              <a:rPr lang="en-US" dirty="0" smtClean="0"/>
            </a:br>
            <a:r>
              <a:rPr lang="en-US" dirty="0" smtClean="0"/>
              <a:t>New Committee Chairs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January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FF0E-D195-4C87-AC54-0EE415E8C927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23" y="719718"/>
            <a:ext cx="1428750" cy="1428750"/>
          </a:xfrm>
          <a:prstGeom prst="rect">
            <a:avLst/>
          </a:prstGeom>
        </p:spPr>
      </p:pic>
      <p:pic>
        <p:nvPicPr>
          <p:cNvPr id="7" name="01 Title slid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15464" y="52088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1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750"/>
    </mc:Choice>
    <mc:Fallback xmlns="">
      <p:transition xmlns:p14="http://schemas.microsoft.com/office/powerpoint/2010/main" spd="slow" advClick="0" advTm="6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I approach existing SCHC members to be part of my committee?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January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FF0E-D195-4C87-AC54-0EE415E8C92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10 Appro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63416" y="5177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7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500">
        <p:split orient="vert"/>
      </p:transition>
    </mc:Choice>
    <mc:Fallback xmlns="">
      <p:transition xmlns:p14="http://schemas.microsoft.com/office/powerpoint/2010/main" spd="slow" advClick="0" advTm="145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the committee decides to do something but we need funding for that?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January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FF0E-D195-4C87-AC54-0EE415E8C92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11 Fund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21779" y="50839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4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200">
        <p:split orient="vert"/>
      </p:transition>
    </mc:Choice>
    <mc:Fallback xmlns="">
      <p:transition xmlns:p14="http://schemas.microsoft.com/office/powerpoint/2010/main" spd="slow" advClick="0" advTm="302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and good luck!!!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January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FF0E-D195-4C87-AC54-0EE415E8C92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12 OK_Revised.mp3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63417" y="50110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6000">
        <p:split orient="vert"/>
      </p:transition>
    </mc:Choice>
    <mc:Fallback xmlns="">
      <p:transition xmlns:p14="http://schemas.microsoft.com/office/powerpoint/2010/main" spd="slow" advClick="0" advTm="26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January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FF0E-D195-4C87-AC54-0EE415E8C92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02 Introduct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11370" y="52817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2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5400">
        <p:split orient="vert"/>
      </p:transition>
    </mc:Choice>
    <mc:Fallback xmlns="">
      <p:transition xmlns:p14="http://schemas.microsoft.com/office/powerpoint/2010/main" spd="slow" advClick="0" advTm="354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was I selected?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January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FF0E-D195-4C87-AC54-0EE415E8C92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03 Selecte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32189" y="52088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6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2000">
        <p:split orient="vert"/>
      </p:transition>
    </mc:Choice>
    <mc:Fallback xmlns="">
      <p:transition xmlns:p14="http://schemas.microsoft.com/office/powerpoint/2010/main" spd="slow" advClick="0" advTm="5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 now what do I do?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January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FF0E-D195-4C87-AC54-0EE415E8C92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04 Now wh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63417" y="516718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2550">
        <p:split orient="vert"/>
      </p:transition>
    </mc:Choice>
    <mc:Fallback xmlns="">
      <p:transition xmlns:p14="http://schemas.microsoft.com/office/powerpoint/2010/main" spd="slow" advClick="0" advTm="2255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if I disagree with something?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January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FF0E-D195-4C87-AC54-0EE415E8C92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05 Disagre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42598" y="52192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6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950">
        <p:split orient="vert"/>
      </p:transition>
    </mc:Choice>
    <mc:Fallback xmlns="">
      <p:transition xmlns:p14="http://schemas.microsoft.com/office/powerpoint/2010/main" spd="slow" advClick="0" advTm="4095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Who is my liaison?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January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FF0E-D195-4C87-AC54-0EE415E8C92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06 Liais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15464" y="511513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0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5260">
        <p:split orient="vert"/>
      </p:transition>
    </mc:Choice>
    <mc:Fallback xmlns="">
      <p:transition xmlns:p14="http://schemas.microsoft.com/office/powerpoint/2010/main" spd="slow" advClick="0" advTm="3526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frequently do we meet?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January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FF0E-D195-4C87-AC54-0EE415E8C92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07 Frequenc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42598" y="5177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7050">
        <p:split orient="vert"/>
      </p:transition>
    </mc:Choice>
    <mc:Fallback xmlns="">
      <p:transition xmlns:p14="http://schemas.microsoft.com/office/powerpoint/2010/main" spd="slow" advClick="0" advTm="1705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I need minutes?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January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FF0E-D195-4C87-AC54-0EE415E8C92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08 Minut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84236" y="51151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1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920">
        <p:split orient="vert"/>
      </p:transition>
    </mc:Choice>
    <mc:Fallback xmlns="">
      <p:transition xmlns:p14="http://schemas.microsoft.com/office/powerpoint/2010/main" spd="slow" advClick="0" advTm="3792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if my committee members fail to participate?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January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FF0E-D195-4C87-AC54-0EE415E8C92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09 Participat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32189" y="50526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1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300">
        <p:split orient="vert"/>
      </p:transition>
    </mc:Choice>
    <mc:Fallback xmlns="">
      <p:transition xmlns:p14="http://schemas.microsoft.com/office/powerpoint/2010/main" spd="slow" advClick="0" advTm="253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8622</TotalTime>
  <Words>131</Words>
  <Application>Microsoft Office PowerPoint</Application>
  <PresentationFormat>Widescreen</PresentationFormat>
  <Paragraphs>36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 Boardroom</vt:lpstr>
      <vt:lpstr>Clarifying Roles of Leaders New Committee Chairs</vt:lpstr>
      <vt:lpstr>Introduction</vt:lpstr>
      <vt:lpstr>How was I selected?</vt:lpstr>
      <vt:lpstr>So now what do I do?</vt:lpstr>
      <vt:lpstr>What if I disagree with something?</vt:lpstr>
      <vt:lpstr>Who is my liaison? </vt:lpstr>
      <vt:lpstr>How frequently do we meet?</vt:lpstr>
      <vt:lpstr>Do I need minutes?</vt:lpstr>
      <vt:lpstr>What if my committee members fail to participate?</vt:lpstr>
      <vt:lpstr>Can I approach existing SCHC members to be part of my committee?</vt:lpstr>
      <vt:lpstr>What if the committee decides to do something but we need funding for that?</vt:lpstr>
      <vt:lpstr>Thank you and good luck!!!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Darlene Susa-Anderson</dc:creator>
  <cp:lastModifiedBy>Lori Chaplin</cp:lastModifiedBy>
  <cp:revision>39</cp:revision>
  <dcterms:created xsi:type="dcterms:W3CDTF">2014-01-09T21:42:12Z</dcterms:created>
  <dcterms:modified xsi:type="dcterms:W3CDTF">2014-04-01T19:44:42Z</dcterms:modified>
</cp:coreProperties>
</file>